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9" autoAdjust="0"/>
    <p:restoredTop sz="94660"/>
  </p:normalViewPr>
  <p:slideViewPr>
    <p:cSldViewPr snapToGrid="0">
      <p:cViewPr varScale="1">
        <p:scale>
          <a:sx n="78" d="100"/>
          <a:sy n="78" d="100"/>
        </p:scale>
        <p:origin x="9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D16F7-B7B4-FAAE-ABDB-ED2480A5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D9359F-E958-98EB-87FC-C8B345401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2CBE-ECF1-492D-8266-BDC1633B3CFC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08328C-E7DC-00D4-799A-45586C47D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165055-3430-601B-E0C2-62AD114B0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3E0A-B463-4345-A408-2104728C9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883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BC216D4-9A53-B46E-F9ED-0A5798E8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382ABE-5B25-CA9C-ADCD-699F6E377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4FF00-AE9B-E683-3453-62090DCE3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B2CBE-ECF1-492D-8266-BDC1633B3CFC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AD0158-AFEC-93D8-74BA-59B84AA0B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239966-5C9C-F025-C242-D3DD37B34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D3E0A-B463-4345-A408-2104728C9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087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3BCCAE9-9445-75AC-754E-223D3843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AA075C-A59B-C0DC-DC05-3B0DC41C54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86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320E339-C382-AE39-DE6E-5FA2C69E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B262FC-E19C-9A6B-E34C-A95151F66B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61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2EF67E0-6D77-084B-9ADF-65D4BEE6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23CD73-D793-9E8F-A103-9616908F25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6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E560463-FE41-A763-2AEF-14058EB6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9A9939-B169-8683-F8F0-510398B274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26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024E1A4-32C0-0DAC-9C67-B41E403E0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FA642-69EC-8C77-3A30-A659AA67FB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4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92DC5D4-55A8-ED04-CB1E-B7BF0C8D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05FD3C-D669-D11C-7AC6-6904868519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22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B19108F-CEA3-8B0A-045D-233F2E363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CA7A44-6E94-7C7C-A185-EDD24BE742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373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20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80CCE5B-A2D4-C024-6680-52E5BB742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76904F-A585-7C84-13DE-48CB5CED57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62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EBCF6DC-7384-F11B-8CD1-AA02D9ECA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BAAD80-262E-A411-8912-5B1DBAE547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51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E8196D9-A882-FD5E-689F-CE36230B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767949-C2D3-EB2E-BBBD-01D64386DB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07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75A4E12-DB53-5C74-A794-7754894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2DEC8B-3291-D2A5-6E99-CE7A05A41B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9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BB325E9-B805-FC74-B33A-72EF94256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D185EA-A6F3-A0B9-ED7A-8C587020C4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93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3D33C02-EE0B-13B7-86CF-155C4232B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CB23CC-A0DE-BE97-D7D4-8F66C80A73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10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CB179E5-841A-4F9E-55A7-B702296E3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331B59-3069-873C-59BC-77683CD824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1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0CAA08A-3F64-CE93-8106-9DE9AB465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BB9839-185F-DEC3-79C7-7E3400633B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2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DFAE438-34CE-0F78-FB28-C1D67172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8FB537-125A-4A69-A497-D772BCA23E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11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47E4B49-DD61-0D14-8979-C540784E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2468C5-AC05-02BF-7F5D-3132BD1B8C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36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5FA1117-E0D3-D5A8-21A8-F5A3311E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932ECA-F52E-E71F-C19A-D9D3202B36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69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41ADD51-6BD8-1A2C-D2DC-C2147075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479E77-9A69-4914-4A39-8CA8D46B94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9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8A588FB-4CC0-F980-904D-C19F1384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A01308-6A84-D02E-92A2-40DA23C54E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91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B492FD0-CDED-254D-0CDC-4A87F7D5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0AC419-D2FC-D54F-5C6B-7C0CD3B518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72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C26ED1F-1B46-D911-0F42-B7CF63A3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C1170C-A455-61EA-D009-DD31D51664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95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F0A6AD9-B68C-A65F-193D-2B1B1031A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CD9943-1E3D-F4A0-757C-A6E212E97E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0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5CA39A8-95F7-2A0D-520B-5CE0EE83E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D24312-D6F2-D45D-DF01-CF340B8B70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048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52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D77DA17-4102-1A0D-18EA-4E797997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B09173-7136-29F1-B75A-3449CD41FA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61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AFBC89B-AE57-90C0-BDDA-5AEF5DBAD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2EDEAC-4853-6204-A072-39D68250D4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39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9311E2B-8EB7-AF62-415D-4006107D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1942A4-C75D-35F1-58CD-EE91A70D46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28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EE1289A-61F3-2E3B-14D0-6146EF49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CDADB8-5302-0C34-2021-CAFDDA35F3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55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22EE931-16BE-F34A-8281-80F08DA8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20E0FC-0B70-BD8F-0783-275121C01D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20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5BDC37B-6C0E-346F-8194-1C5ACCA96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5E1B0D-886D-3701-AF45-9AF616FADA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7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0</Words>
  <Application>Microsoft Office PowerPoint</Application>
  <PresentationFormat>와이드스크린</PresentationFormat>
  <Paragraphs>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joenmin ouk</dc:creator>
  <cp:lastModifiedBy>최 재준</cp:lastModifiedBy>
  <cp:revision>4</cp:revision>
  <dcterms:created xsi:type="dcterms:W3CDTF">2023-11-17T09:29:30Z</dcterms:created>
  <dcterms:modified xsi:type="dcterms:W3CDTF">2023-12-04T07:23:29Z</dcterms:modified>
</cp:coreProperties>
</file>